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gD/0slVa9Rk2kcyTlBOp5DthWG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56"/>
    <p:restoredTop sz="94744"/>
  </p:normalViewPr>
  <p:slideViewPr>
    <p:cSldViewPr snapToGrid="0">
      <p:cViewPr>
        <p:scale>
          <a:sx n="50" d="100"/>
          <a:sy n="50" d="100"/>
        </p:scale>
        <p:origin x="3144" y="165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bf4bd2d16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dbf4bd2d1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bf4bd2d1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dbf4bd2d1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bf4bd2d16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dbf4bd2d16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dbf4bd2d1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dbf4bd2d1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dbf4bd2d16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dbf4bd2d1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dbf4bd2d16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dbf4bd2d16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dbf4bd2d1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dbf4bd2d1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Trebuchet MS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>
            <a:spLocks noGrp="1"/>
          </p:cNvSpPr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body" idx="1"/>
          </p:nvPr>
        </p:nvSpPr>
        <p:spPr>
          <a:xfrm>
            <a:off x="1005840" y="2190750"/>
            <a:ext cx="12618721" cy="5221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998220" y="2051686"/>
            <a:ext cx="12618721" cy="3423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Trebuchet MS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998220" y="5507356"/>
            <a:ext cx="12618721" cy="1800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 sz="2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>
            <a:spLocks noGrp="1"/>
          </p:cNvSpPr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1"/>
          </p:nvPr>
        </p:nvSpPr>
        <p:spPr>
          <a:xfrm>
            <a:off x="1005840" y="2190750"/>
            <a:ext cx="6217920" cy="5221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body" idx="2"/>
          </p:nvPr>
        </p:nvSpPr>
        <p:spPr>
          <a:xfrm>
            <a:off x="7406640" y="2190750"/>
            <a:ext cx="6217920" cy="5221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1007746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 b="1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1007746" y="3006090"/>
            <a:ext cx="6189344" cy="442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3"/>
          </p:nvPr>
        </p:nvSpPr>
        <p:spPr>
          <a:xfrm>
            <a:off x="7406640" y="2017396"/>
            <a:ext cx="6219826" cy="988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 b="1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4"/>
          </p:nvPr>
        </p:nvSpPr>
        <p:spPr>
          <a:xfrm>
            <a:off x="7406640" y="3006090"/>
            <a:ext cx="6219826" cy="442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Trebuchet MS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469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1pPr>
            <a:lvl2pPr marL="914400" lvl="1" indent="-444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  <a:defRPr sz="3400"/>
            </a:lvl2pPr>
            <a:lvl3pPr marL="1371600" lvl="2" indent="-41275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 sz="2900"/>
            </a:lvl3pPr>
            <a:lvl4pPr marL="1828800" lvl="3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marL="2743200" lvl="5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marL="3200400" lvl="6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marL="3657600" lvl="7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marL="4114800" lvl="8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Trebuchet MS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4704396" y="-1507807"/>
            <a:ext cx="5221606" cy="12618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8560116" y="2347913"/>
            <a:ext cx="6974206" cy="315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2159317" y="-715327"/>
            <a:ext cx="6974206" cy="928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Trebuchet MS"/>
              <a:buNone/>
              <a:defRPr sz="5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1005840" y="2190750"/>
            <a:ext cx="12618721" cy="5221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t" anchorCtr="0">
            <a:normAutofit/>
          </a:bodyPr>
          <a:lstStyle>
            <a:lvl1pPr marL="457200" marR="0" lvl="0" indent="-444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sz="3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127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gdbf4bd2d16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gdbf4bd2d16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9B48497-D38D-E74C-A9FD-F1DE0CD4D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311" y="0"/>
            <a:ext cx="12577776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gdbf4bd2d16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gdbf4bd2d16_0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" descr="A picture containing text, sig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dbf4bd2d16_0_4"/>
          <p:cNvSpPr txBox="1"/>
          <p:nvPr/>
        </p:nvSpPr>
        <p:spPr>
          <a:xfrm>
            <a:off x="1675850" y="438150"/>
            <a:ext cx="11278500" cy="73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55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additional slides below are provided so the PowerPoint can be adapted to best fit your needs.  </a:t>
            </a:r>
            <a:endParaRPr sz="5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dbf4bd2d16_0_0" descr="A picture containing wall, indoor, bathroom, sink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3" descr="Shape, squar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4" descr="Shap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ushpin">
      <a:dk1>
        <a:srgbClr val="000000"/>
      </a:dk1>
      <a:lt1>
        <a:srgbClr val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Macintosh PowerPoint</Application>
  <PresentationFormat>Custom</PresentationFormat>
  <Paragraphs>1</Paragraphs>
  <Slides>12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Don Reichard</cp:lastModifiedBy>
  <cp:revision>1</cp:revision>
  <dcterms:created xsi:type="dcterms:W3CDTF">2020-05-18T13:51:53Z</dcterms:created>
  <dcterms:modified xsi:type="dcterms:W3CDTF">2021-12-08T20:32:08Z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1842200</vt:lpwstr>
  </property>
  <property fmtid="{D5CDD505-2E9C-101B-9397-08002B2CF9AE}" pid="3" name="NXPowerLiteSettings">
    <vt:lpwstr>C8000F7008E001</vt:lpwstr>
  </property>
  <property fmtid="{D5CDD505-2E9C-101B-9397-08002B2CF9AE}" pid="4" name="NXPowerLiteVersion">
    <vt:lpwstr>D8.0.8</vt:lpwstr>
  </property>
</Properties>
</file>